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7" r:id="rId4"/>
  </p:sldMasterIdLst>
  <p:notesMasterIdLst>
    <p:notesMasterId r:id="rId6"/>
  </p:notesMasterIdLst>
  <p:sldIdLst>
    <p:sldId id="2659" r:id="rId5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s" id="{F0F6E167-0797-462F-925B-341DE2762AE2}">
          <p14:sldIdLst/>
        </p14:section>
        <p14:section name="Bio" id="{AB9436DD-9027-4358-B873-B7DC12358CCB}">
          <p14:sldIdLst/>
        </p14:section>
        <p14:section name="Signature Talks" id="{E14E04C6-2EFB-47F1-B27A-13AB21CD6D1C}">
          <p14:sldIdLst>
            <p14:sldId id="2659"/>
          </p14:sldIdLst>
        </p14:section>
        <p14:section name="Testimonials" id="{66331239-BADA-4DD8-9E7B-6E8096C1B814}">
          <p14:sldIdLst/>
        </p14:section>
        <p14:section name="Contact" id="{BEB12E48-2E50-4B3E-90A9-F601BB2F3F2A}">
          <p14:sldIdLst/>
        </p14:section>
        <p14:section name="Icons" id="{B2CD2C0C-A373-4610-9D12-C97D5C212026}">
          <p14:sldIdLst/>
        </p14:section>
        <p14:section name="Speaker Reel" id="{48465528-2E65-4BD3-A14D-94E2B0C5A4A3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5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nnan Buckley" userId="417db394-d3c9-413d-8255-df7bea514c8c" providerId="ADAL" clId="{AFAA069D-5F61-49E6-9977-0C1572B9C4DE}"/>
    <pc:docChg chg="undo custSel modSld">
      <pc:chgData name="Shannan Buckley" userId="417db394-d3c9-413d-8255-df7bea514c8c" providerId="ADAL" clId="{AFAA069D-5F61-49E6-9977-0C1572B9C4DE}" dt="2024-03-28T19:05:09.147" v="157" actId="1076"/>
      <pc:docMkLst>
        <pc:docMk/>
      </pc:docMkLst>
      <pc:sldChg chg="modSp mod">
        <pc:chgData name="Shannan Buckley" userId="417db394-d3c9-413d-8255-df7bea514c8c" providerId="ADAL" clId="{AFAA069D-5F61-49E6-9977-0C1572B9C4DE}" dt="2024-03-28T19:05:09.147" v="157" actId="1076"/>
        <pc:sldMkLst>
          <pc:docMk/>
          <pc:sldMk cId="1131562382" sldId="2659"/>
        </pc:sldMkLst>
        <pc:spChg chg="mod">
          <ac:chgData name="Shannan Buckley" userId="417db394-d3c9-413d-8255-df7bea514c8c" providerId="ADAL" clId="{AFAA069D-5F61-49E6-9977-0C1572B9C4DE}" dt="2024-03-28T18:59:51.958" v="18" actId="14100"/>
          <ac:spMkLst>
            <pc:docMk/>
            <pc:sldMk cId="1131562382" sldId="2659"/>
            <ac:spMk id="2" creationId="{8488744F-5ABE-48A4-BCA5-C3D244E83F96}"/>
          </ac:spMkLst>
        </pc:spChg>
        <pc:spChg chg="mod">
          <ac:chgData name="Shannan Buckley" userId="417db394-d3c9-413d-8255-df7bea514c8c" providerId="ADAL" clId="{AFAA069D-5F61-49E6-9977-0C1572B9C4DE}" dt="2024-03-28T19:04:38.776" v="156" actId="14100"/>
          <ac:spMkLst>
            <pc:docMk/>
            <pc:sldMk cId="1131562382" sldId="2659"/>
            <ac:spMk id="3" creationId="{C62F6FB9-E5E8-4FD6-901A-92D8B0942C8D}"/>
          </ac:spMkLst>
        </pc:spChg>
        <pc:spChg chg="mod">
          <ac:chgData name="Shannan Buckley" userId="417db394-d3c9-413d-8255-df7bea514c8c" providerId="ADAL" clId="{AFAA069D-5F61-49E6-9977-0C1572B9C4DE}" dt="2024-03-28T19:00:31.946" v="26" actId="20577"/>
          <ac:spMkLst>
            <pc:docMk/>
            <pc:sldMk cId="1131562382" sldId="2659"/>
            <ac:spMk id="8" creationId="{B4F751D3-0919-85D3-9723-DD532777F0D3}"/>
          </ac:spMkLst>
        </pc:spChg>
        <pc:spChg chg="mod">
          <ac:chgData name="Shannan Buckley" userId="417db394-d3c9-413d-8255-df7bea514c8c" providerId="ADAL" clId="{AFAA069D-5F61-49E6-9977-0C1572B9C4DE}" dt="2024-03-28T19:00:17.231" v="24" actId="403"/>
          <ac:spMkLst>
            <pc:docMk/>
            <pc:sldMk cId="1131562382" sldId="2659"/>
            <ac:spMk id="17" creationId="{B11CEC87-FE1D-4893-BF82-34031BBF1DB3}"/>
          </ac:spMkLst>
        </pc:spChg>
        <pc:spChg chg="mod">
          <ac:chgData name="Shannan Buckley" userId="417db394-d3c9-413d-8255-df7bea514c8c" providerId="ADAL" clId="{AFAA069D-5F61-49E6-9977-0C1572B9C4DE}" dt="2024-03-28T19:05:09.147" v="157" actId="1076"/>
          <ac:spMkLst>
            <pc:docMk/>
            <pc:sldMk cId="1131562382" sldId="2659"/>
            <ac:spMk id="25" creationId="{6F76284D-3CA8-4E5C-A9FE-1F02A859B7E7}"/>
          </ac:spMkLst>
        </pc:spChg>
        <pc:picChg chg="mod modCrop">
          <ac:chgData name="Shannan Buckley" userId="417db394-d3c9-413d-8255-df7bea514c8c" providerId="ADAL" clId="{AFAA069D-5F61-49E6-9977-0C1572B9C4DE}" dt="2024-03-28T19:02:44.823" v="93" actId="1076"/>
          <ac:picMkLst>
            <pc:docMk/>
            <pc:sldMk cId="1131562382" sldId="2659"/>
            <ac:picMk id="5" creationId="{B1282F81-B7C9-293F-684C-B032BE21420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373D141-6BA5-4729-A1EA-01BBF76294D8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3938" y="1162050"/>
            <a:ext cx="24225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BBFCAF5-2017-4FC1-84D3-3ED295D91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21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705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352" algn="l" defTabSz="1018705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705" algn="l" defTabSz="1018705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058" algn="l" defTabSz="1018705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411" algn="l" defTabSz="1018705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6764" algn="l" defTabSz="1018705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116" algn="l" defTabSz="1018705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469" algn="l" defTabSz="1018705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4821" algn="l" defTabSz="1018705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93938" y="1162050"/>
            <a:ext cx="242252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Decide on font for boxes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BFCAF5-2017-4FC1-84D3-3ED295D91FF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87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848340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49010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62056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3BEC83-5D94-4D95-99EF-EB6BD0A8407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7772400" cy="10058400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None/>
              <a:defRPr sz="14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25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1/2 BG Pho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3BEC83-5D94-4D95-99EF-EB6BD0A8407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886200" cy="10058400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None/>
              <a:defRPr sz="14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2561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1/2 BG Photo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3BEC83-5D94-4D95-99EF-EB6BD0A8407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5029200"/>
            <a:ext cx="7772400" cy="5029200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None/>
              <a:defRPr sz="14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218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Sm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3BEC83-5D94-4D95-99EF-EB6BD0A8407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5275" y="675217"/>
            <a:ext cx="6361853" cy="4116494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None/>
              <a:defRPr sz="14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771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with Sm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3BEC83-5D94-4D95-99EF-EB6BD0A8407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95400" y="713411"/>
            <a:ext cx="5181600" cy="5029200"/>
          </a:xfrm>
          <a:prstGeom prst="ellipse">
            <a:avLst/>
          </a:prstGeom>
          <a:noFill/>
        </p:spPr>
        <p:txBody>
          <a:bodyPr anchor="ctr"/>
          <a:lstStyle>
            <a:lvl1pPr marL="0" indent="0" algn="ctr">
              <a:buNone/>
              <a:defRPr sz="14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094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Page with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4F3B6C4-0821-4169-B0D8-65ED17992BF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70232" y="478972"/>
            <a:ext cx="3479074" cy="5134573"/>
          </a:xfrm>
          <a:prstGeom prst="rect">
            <a:avLst/>
          </a:prstGeom>
          <a:noFill/>
        </p:spPr>
        <p:txBody>
          <a:bodyPr anchor="ctr"/>
          <a:lstStyle>
            <a:lvl1pPr>
              <a:defRPr lang="en-US" sz="14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5541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Page with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4F3B6C4-0821-4169-B0D8-65ED17992BF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82453" y="335282"/>
            <a:ext cx="7007497" cy="3678500"/>
          </a:xfrm>
          <a:prstGeom prst="rect">
            <a:avLst/>
          </a:prstGeom>
          <a:noFill/>
        </p:spPr>
        <p:txBody>
          <a:bodyPr anchor="ctr"/>
          <a:lstStyle>
            <a:lvl1pPr>
              <a:defRPr lang="en-US" sz="14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3791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Page with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4F3B6C4-0821-4169-B0D8-65ED17992BF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860292" y="712471"/>
            <a:ext cx="3368040" cy="6755892"/>
          </a:xfrm>
          <a:prstGeom prst="rect">
            <a:avLst/>
          </a:prstGeom>
          <a:noFill/>
        </p:spPr>
        <p:txBody>
          <a:bodyPr anchor="ctr"/>
          <a:lstStyle>
            <a:lvl1pPr>
              <a:defRPr lang="en-US" sz="14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348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01752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53465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986415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38716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26472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75112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25750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68471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48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670" r:id="rId12"/>
    <p:sldLayoutId id="2147483671" r:id="rId13"/>
    <p:sldLayoutId id="2147483672" r:id="rId14"/>
    <p:sldLayoutId id="2147483679" r:id="rId15"/>
    <p:sldLayoutId id="2147483699" r:id="rId16"/>
    <p:sldLayoutId id="2147483702" r:id="rId17"/>
    <p:sldLayoutId id="2147483701" r:id="rId18"/>
    <p:sldLayoutId id="2147483695" r:id="rId19"/>
  </p:sldLayoutIdLst>
  <p:hf hdr="0" ftr="0" dt="0"/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wisnik.com/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488744F-5ABE-48A4-BCA5-C3D244E83F96}"/>
              </a:ext>
            </a:extLst>
          </p:cNvPr>
          <p:cNvSpPr/>
          <p:nvPr/>
        </p:nvSpPr>
        <p:spPr>
          <a:xfrm>
            <a:off x="457199" y="2245513"/>
            <a:ext cx="3132985" cy="64346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11CEC87-FE1D-4893-BF82-34031BBF1DB3}"/>
              </a:ext>
            </a:extLst>
          </p:cNvPr>
          <p:cNvSpPr txBox="1"/>
          <p:nvPr/>
        </p:nvSpPr>
        <p:spPr>
          <a:xfrm>
            <a:off x="457200" y="769426"/>
            <a:ext cx="54780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 i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sz="4400" dirty="0"/>
              <a:t>7 Pillars for </a:t>
            </a:r>
          </a:p>
          <a:p>
            <a:r>
              <a:rPr lang="en-US" sz="4400" dirty="0"/>
              <a:t>Interview Mastery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3877A18-71D2-455E-AD19-977B660F124A}"/>
              </a:ext>
            </a:extLst>
          </p:cNvPr>
          <p:cNvSpPr txBox="1"/>
          <p:nvPr/>
        </p:nvSpPr>
        <p:spPr>
          <a:xfrm>
            <a:off x="926812" y="2429393"/>
            <a:ext cx="1867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 b="1" i="0">
                <a:solidFill>
                  <a:schemeClr val="accent1"/>
                </a:solidFill>
                <a:latin typeface="+mj-lt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sz="1600" dirty="0"/>
              <a:t>During this workshop, participants will: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62F6FB9-E5E8-4FD6-901A-92D8B0942C8D}"/>
              </a:ext>
            </a:extLst>
          </p:cNvPr>
          <p:cNvSpPr/>
          <p:nvPr/>
        </p:nvSpPr>
        <p:spPr>
          <a:xfrm>
            <a:off x="3886200" y="2429393"/>
            <a:ext cx="3132985" cy="4201150"/>
          </a:xfrm>
          <a:prstGeom prst="rect">
            <a:avLst/>
          </a:prstGeom>
        </p:spPr>
        <p:txBody>
          <a:bodyPr wrap="square" numCol="1" spcCol="27432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300" dirty="0"/>
              <a:t>In this 60-minute customized training, your attorneys will learn the 7 Pillars for Strategic Hiring so they can identify the most important traits in target candidates, ask the right behaviorally-based interview questions, and provide clear selling messages that leave a lasting positive impression. </a:t>
            </a:r>
          </a:p>
          <a:p>
            <a:pPr>
              <a:spcAft>
                <a:spcPts val="1200"/>
              </a:spcAft>
            </a:pPr>
            <a:r>
              <a:rPr lang="en-US" sz="1300" dirty="0"/>
              <a:t>By investing in this skills-based interviewer training, your attorneys will have the tools to ask high-mileage questions and the know-how to provide meaningful feedback to ensure that you hire the right legal talent and leave a lasting positive impression on candidates.</a:t>
            </a:r>
          </a:p>
          <a:p>
            <a:pPr>
              <a:spcAft>
                <a:spcPts val="1200"/>
              </a:spcAft>
            </a:pPr>
            <a:r>
              <a:rPr lang="en-US" sz="1300" dirty="0"/>
              <a:t>Each attendee will receive a workbook with sample questions to help them prepare for interviews.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F76284D-3CA8-4E5C-A9FE-1F02A859B7E7}"/>
              </a:ext>
            </a:extLst>
          </p:cNvPr>
          <p:cNvSpPr txBox="1"/>
          <p:nvPr/>
        </p:nvSpPr>
        <p:spPr>
          <a:xfrm>
            <a:off x="782339" y="7710398"/>
            <a:ext cx="2541601" cy="1323439"/>
          </a:xfrm>
          <a:prstGeom prst="rect">
            <a:avLst/>
          </a:prstGeom>
          <a:solidFill>
            <a:schemeClr val="accent6"/>
          </a:solidFill>
        </p:spPr>
        <p:txBody>
          <a:bodyPr wrap="square" rtlCol="0" anchor="ctr">
            <a:noAutofit/>
          </a:bodyPr>
          <a:lstStyle>
            <a:defPPr>
              <a:defRPr lang="en-US"/>
            </a:defPPr>
            <a:lvl1pPr algn="ctr">
              <a:defRPr sz="1100" spc="300"/>
            </a:lvl1pPr>
          </a:lstStyle>
          <a:p>
            <a:r>
              <a:rPr lang="en-US" dirty="0">
                <a:solidFill>
                  <a:schemeClr val="bg1"/>
                </a:solidFill>
                <a:latin typeface="+mj-lt"/>
              </a:rPr>
              <a:t>Since founding her business in 1996, Eva Wisnik has conducted training programs for more than 120 firms nationwide.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4F751D3-0919-85D3-9723-DD532777F0D3}"/>
              </a:ext>
            </a:extLst>
          </p:cNvPr>
          <p:cNvSpPr/>
          <p:nvPr/>
        </p:nvSpPr>
        <p:spPr>
          <a:xfrm>
            <a:off x="910129" y="3427066"/>
            <a:ext cx="2286022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dirty="0"/>
              <a:t>Learn to interview intentionally by being clear about what traits to look for in future hires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dirty="0"/>
              <a:t>Understand the importance of asking behaviorally-based questions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dirty="0"/>
              <a:t>Learn how to prepare purposefully to create a meaningful interview experience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dirty="0"/>
              <a:t>Master key selling messages, so every candidate knows what distinguishes your firm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dirty="0"/>
              <a:t>Gain insights for avoiding unconscious bias during the interview process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282F81-B7C9-293F-684C-B032BE21420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4" r="5154" b="88"/>
          <a:stretch/>
        </p:blipFill>
        <p:spPr bwMode="auto">
          <a:xfrm>
            <a:off x="3666966" y="6843960"/>
            <a:ext cx="3667810" cy="292043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A logo with text on it&#10;&#10;Description automatically generated">
            <a:extLst>
              <a:ext uri="{FF2B5EF4-FFF2-40B4-BE49-F238E27FC236}">
                <a16:creationId xmlns:a16="http://schemas.microsoft.com/office/drawing/2014/main" id="{19B5D406-838C-00B0-69BC-DA3842BA560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244"/>
          <a:stretch/>
        </p:blipFill>
        <p:spPr>
          <a:xfrm>
            <a:off x="5605549" y="278417"/>
            <a:ext cx="1709651" cy="6767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0548F80-BBA0-EDE1-5EC2-994711ACDDF7}"/>
              </a:ext>
            </a:extLst>
          </p:cNvPr>
          <p:cNvSpPr txBox="1"/>
          <p:nvPr/>
        </p:nvSpPr>
        <p:spPr>
          <a:xfrm>
            <a:off x="457200" y="9239473"/>
            <a:ext cx="2286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/>
              <a:t>Wisnik Career Enterprises, Inc</a:t>
            </a:r>
            <a:endParaRPr lang="en-US" sz="1000" u="sng" dirty="0"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US" sz="1000" dirty="0">
                <a:solidFill>
                  <a:srgbClr val="9F671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www.Wisnik.com</a:t>
            </a:r>
            <a:endParaRPr lang="en-US" sz="1000" dirty="0"/>
          </a:p>
          <a:p>
            <a:r>
              <a:rPr lang="en-US" sz="1000" dirty="0"/>
              <a:t>ewisnik@wisnik.com</a:t>
            </a:r>
          </a:p>
        </p:txBody>
      </p:sp>
    </p:spTree>
    <p:extLst>
      <p:ext uri="{BB962C8B-B14F-4D97-AF65-F5344CB8AC3E}">
        <p14:creationId xmlns:p14="http://schemas.microsoft.com/office/powerpoint/2010/main" val="1131562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ustom 3">
      <a:majorFont>
        <a:latin typeface="Book Antiqua"/>
        <a:ea typeface=""/>
        <a:cs typeface=""/>
      </a:majorFont>
      <a:minorFont>
        <a:latin typeface="Avenir Next LT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BBAA2D6CAC4C4DA2E8CEC2C7D81D99" ma:contentTypeVersion="18" ma:contentTypeDescription="Create a new document." ma:contentTypeScope="" ma:versionID="3209bbf098480898e100d8b7836230f5">
  <xsd:schema xmlns:xsd="http://www.w3.org/2001/XMLSchema" xmlns:xs="http://www.w3.org/2001/XMLSchema" xmlns:p="http://schemas.microsoft.com/office/2006/metadata/properties" xmlns:ns2="e378a35d-5599-410b-aab1-fc0b8545c895" xmlns:ns3="bba4ed65-db39-458d-ad20-02ec7a973f09" targetNamespace="http://schemas.microsoft.com/office/2006/metadata/properties" ma:root="true" ma:fieldsID="5d9fddf71595102fb7b7baf37eacaabf" ns2:_="" ns3:_="">
    <xsd:import namespace="e378a35d-5599-410b-aab1-fc0b8545c895"/>
    <xsd:import namespace="bba4ed65-db39-458d-ad20-02ec7a973f0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78a35d-5599-410b-aab1-fc0b8545c8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29c41db-effa-45ad-8b80-4f53d17a973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a4ed65-db39-458d-ad20-02ec7a973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29f9dedb-783f-427b-8b6b-85ed82f22d69}" ma:internalName="TaxCatchAll" ma:showField="CatchAllData" ma:web="bba4ed65-db39-458d-ad20-02ec7a973f0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378a35d-5599-410b-aab1-fc0b8545c895">
      <Terms xmlns="http://schemas.microsoft.com/office/infopath/2007/PartnerControls"/>
    </lcf76f155ced4ddcb4097134ff3c332f>
    <TaxCatchAll xmlns="bba4ed65-db39-458d-ad20-02ec7a973f0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E57AF50-EE87-4CCB-B8A1-F40191513B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78a35d-5599-410b-aab1-fc0b8545c895"/>
    <ds:schemaRef ds:uri="bba4ed65-db39-458d-ad20-02ec7a973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84D11F8-34E6-4ECC-A2A7-41DD5A09ACA3}">
  <ds:schemaRefs>
    <ds:schemaRef ds:uri="http://www.w3.org/XML/1998/namespace"/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bba4ed65-db39-458d-ad20-02ec7a973f09"/>
    <ds:schemaRef ds:uri="http://schemas.microsoft.com/office/infopath/2007/PartnerControls"/>
    <ds:schemaRef ds:uri="http://schemas.openxmlformats.org/package/2006/metadata/core-properties"/>
    <ds:schemaRef ds:uri="e378a35d-5599-410b-aab1-fc0b8545c895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B3AE346-717A-4734-BA80-5243B55DA5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70</TotalTime>
  <Words>216</Words>
  <Application>Microsoft Office PowerPoint</Application>
  <PresentationFormat>Custom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Next LT Pro</vt:lpstr>
      <vt:lpstr>Book Antiqua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Nadine Hanafi</dc:creator>
  <cp:lastModifiedBy>Shannan Buckley</cp:lastModifiedBy>
  <cp:revision>3</cp:revision>
  <cp:lastPrinted>2023-08-22T20:10:23Z</cp:lastPrinted>
  <dcterms:created xsi:type="dcterms:W3CDTF">2019-06-15T10:00:46Z</dcterms:created>
  <dcterms:modified xsi:type="dcterms:W3CDTF">2024-03-28T19:05:11Z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0x0101007CBBAA2D6CAC4C4DA2E8CEC2C7D81D99</vt:lpwstr>
  </property>
  <property fmtid="{D5CDD505-2E9C-101B-9397-08002B2CF9AE}" pid="3" name="MediaServiceImageTags">
    <vt:lpwstr/>
  </property>
</Properties>
</file>